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A64D79"/>
                </a:solidFill>
              </a:rPr>
              <a:t>Nuestras Escuela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By: Mahfooza, Sadia, and Anum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/>
          <p:nvPr/>
        </p:nvSpPr>
        <p:spPr>
          <a:xfrm>
            <a:off x="-442275" y="169750"/>
            <a:ext cx="10028550" cy="65603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 txBox="1"/>
          <p:nvPr/>
        </p:nvSpPr>
        <p:spPr>
          <a:xfrm>
            <a:off x="2061150" y="1600200"/>
            <a:ext cx="4918200" cy="344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rgbClr val="FFFF00"/>
                </a:solidFill>
              </a:rPr>
              <a:t>El primer piso</a:t>
            </a:r>
          </a:p>
          <a:p>
            <a:pPr lvl="0" algn="ctr" rtl="0">
              <a:buNone/>
            </a:pPr>
            <a:r>
              <a:rPr lang="en" sz="3000">
                <a:solidFill>
                  <a:srgbClr val="FFFF00"/>
                </a:solidFill>
              </a:rPr>
              <a:t>  El segundo piso</a:t>
            </a:r>
          </a:p>
          <a:p>
            <a:pPr lvl="0" algn="l" rtl="0">
              <a:buNone/>
            </a:pPr>
            <a:r>
              <a:rPr lang="en" sz="3000">
                <a:solidFill>
                  <a:srgbClr val="FFFF00"/>
                </a:solidFill>
              </a:rPr>
              <a:t>            El tercer piso</a:t>
            </a:r>
          </a:p>
          <a:p>
            <a:pPr lvl="0" algn="l" rtl="0">
              <a:buNone/>
            </a:pPr>
            <a:r>
              <a:rPr lang="en" sz="3000">
                <a:solidFill>
                  <a:srgbClr val="FFFF00"/>
                </a:solidFill>
              </a:rPr>
              <a:t>            El cuarto piso</a:t>
            </a:r>
          </a:p>
          <a:p>
            <a:pPr lvl="0" algn="ctr" rtl="0">
              <a:buNone/>
            </a:pPr>
            <a:r>
              <a:rPr lang="en" sz="3000">
                <a:solidFill>
                  <a:srgbClr val="FFFF00"/>
                </a:solidFill>
              </a:rPr>
              <a:t>El quinto piso</a:t>
            </a:r>
          </a:p>
          <a:p>
            <a:pPr lvl="0" algn="ctr" rtl="0">
              <a:buNone/>
            </a:pPr>
            <a:r>
              <a:rPr lang="en" sz="3000">
                <a:solidFill>
                  <a:srgbClr val="FFFF00"/>
                </a:solidFill>
              </a:rPr>
              <a:t>Las escaleras</a:t>
            </a:r>
          </a:p>
          <a:p>
            <a:pPr lvl="0" algn="l" rtl="0">
              <a:buNone/>
            </a:pPr>
            <a:r>
              <a:rPr lang="en" sz="3000">
                <a:solidFill>
                  <a:srgbClr val="FFFF00"/>
                </a:solidFill>
              </a:rPr>
              <a:t>               La oficina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>
            <a:off x="-50975" y="1040600"/>
            <a:ext cx="9245949" cy="55272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6" name="Shape 86"/>
          <p:cNvSpPr txBox="1"/>
          <p:nvPr/>
        </p:nvSpPr>
        <p:spPr>
          <a:xfrm>
            <a:off x="457200" y="3522350"/>
            <a:ext cx="4572000" cy="160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Gimnasio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-492600" y="239350"/>
            <a:ext cx="10740499" cy="63792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4" name="Shape 94"/>
          <p:cNvSpPr txBox="1"/>
          <p:nvPr/>
        </p:nvSpPr>
        <p:spPr>
          <a:xfrm>
            <a:off x="1948725" y="2042400"/>
            <a:ext cx="6220800" cy="2154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9600"/>
              <a:t>La ventana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9600"/>
              <a:t>la persiana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0" y="0"/>
            <a:ext cx="9220724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2" name="Shape 102"/>
          <p:cNvSpPr txBox="1"/>
          <p:nvPr/>
        </p:nvSpPr>
        <p:spPr>
          <a:xfrm>
            <a:off x="977850" y="927825"/>
            <a:ext cx="7313999" cy="563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  El salón de clase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La computadora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La silla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La mesa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La pizarra blanca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>
                <a:solidFill>
                  <a:srgbClr val="FFFFFF"/>
                </a:solidFill>
              </a:rPr>
              <a:t>El poster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0" y="0"/>
            <a:ext cx="9293974" cy="6857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0" name="Shape 110"/>
          <p:cNvSpPr txBox="1"/>
          <p:nvPr/>
        </p:nvSpPr>
        <p:spPr>
          <a:xfrm>
            <a:off x="2079875" y="2061150"/>
            <a:ext cx="5658899" cy="281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 txBox="1"/>
          <p:nvPr/>
        </p:nvSpPr>
        <p:spPr>
          <a:xfrm>
            <a:off x="2248525" y="2773175"/>
            <a:ext cx="4578600" cy="3301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7200"/>
              <a:t>El locker</a:t>
            </a:r>
          </a:p>
          <a:p>
            <a:pPr lvl="0" rtl="0">
              <a:buNone/>
            </a:pPr>
            <a:r>
              <a:rPr lang="en" sz="7200"/>
              <a:t>El portátil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7200"/>
              <a:t>El baño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0" y="0"/>
            <a:ext cx="932064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9" name="Shape 119"/>
          <p:cNvSpPr txBox="1"/>
          <p:nvPr/>
        </p:nvSpPr>
        <p:spPr>
          <a:xfrm>
            <a:off x="5199600" y="1520275"/>
            <a:ext cx="3657600" cy="997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600">
                <a:solidFill>
                  <a:srgbClr val="FFFFFF"/>
                </a:solidFill>
              </a:rPr>
              <a:t>La Computadora</a:t>
            </a:r>
          </a:p>
          <a:p>
            <a:pPr lvl="0" rtl="0">
              <a:buNone/>
            </a:pPr>
            <a:r>
              <a:rPr lang="en" sz="3600">
                <a:solidFill>
                  <a:srgbClr val="FFFFFF"/>
                </a:solidFill>
              </a:rPr>
              <a:t>el escritorio</a:t>
            </a:r>
          </a:p>
          <a:p>
            <a:pPr lvl="0" rtl="0">
              <a:buNone/>
            </a:pPr>
            <a:r>
              <a:rPr lang="en" sz="3600">
                <a:solidFill>
                  <a:srgbClr val="FFFFFF"/>
                </a:solidFill>
              </a:rPr>
              <a:t>el estante</a:t>
            </a:r>
          </a:p>
          <a:p>
            <a:pPr lvl="0" rtl="0">
              <a:buNone/>
            </a:pPr>
            <a:r>
              <a:rPr lang="en" sz="3600">
                <a:solidFill>
                  <a:srgbClr val="FFFFFF"/>
                </a:solidFill>
              </a:rPr>
              <a:t>la biblioteca</a:t>
            </a:r>
          </a:p>
          <a:p>
            <a:pPr lvl="0" rtl="0">
              <a:buClr>
                <a:srgbClr val="000000"/>
              </a:buClr>
              <a:buSzPct val="30555"/>
              <a:buFont typeface="Arial"/>
              <a:buNone/>
            </a:pPr>
            <a:r>
              <a:rPr lang="en" sz="3600">
                <a:solidFill>
                  <a:srgbClr val="FFFFFF"/>
                </a:solidFill>
              </a:rPr>
              <a:t>la laptop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7" name="Shape 127"/>
          <p:cNvSpPr txBox="1"/>
          <p:nvPr/>
        </p:nvSpPr>
        <p:spPr>
          <a:xfrm>
            <a:off x="378650" y="1933750"/>
            <a:ext cx="7162799" cy="190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/>
              <a:t>Las escaleras</a:t>
            </a:r>
          </a:p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/>
              <a:t>El vestíbulo</a:t>
            </a:r>
          </a:p>
          <a:p>
            <a:endParaRPr/>
          </a:p>
          <a:p>
            <a:endParaRPr/>
          </a:p>
        </p:txBody>
      </p:sp>
      <p:sp>
        <p:nvSpPr>
          <p:cNvPr id="128" name="Shape 128"/>
          <p:cNvSpPr txBox="1"/>
          <p:nvPr/>
        </p:nvSpPr>
        <p:spPr>
          <a:xfrm>
            <a:off x="2877750" y="5778400"/>
            <a:ext cx="4397699" cy="114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6000"/>
              <a:t>La cafetería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Macintosh PowerPoint</Application>
  <PresentationFormat>On-screen Show (4:3)</PresentationFormat>
  <Paragraphs>32</Paragraphs>
  <Slides>8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Theme</vt:lpstr>
      <vt:lpstr>Nuestras Escuela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Nuestras Escuela</dc:title>
  <cp:lastModifiedBy>NYCDOE</cp:lastModifiedBy>
  <cp:revision>1</cp:revision>
  <dcterms:created xsi:type="dcterms:W3CDTF">2013-09-24T19:06:28Z</dcterms:created>
  <dcterms:modified xsi:type="dcterms:W3CDTF">2013-09-24T19:06:46Z</dcterms:modified>
</cp:coreProperties>
</file>